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37" r:id="rId2"/>
    <p:sldId id="257" r:id="rId3"/>
    <p:sldId id="26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259" r:id="rId14"/>
    <p:sldId id="311" r:id="rId15"/>
    <p:sldId id="323" r:id="rId16"/>
    <p:sldId id="312" r:id="rId17"/>
    <p:sldId id="313" r:id="rId18"/>
    <p:sldId id="314" r:id="rId19"/>
    <p:sldId id="315" r:id="rId20"/>
    <p:sldId id="316" r:id="rId21"/>
    <p:sldId id="268" r:id="rId22"/>
    <p:sldId id="317" r:id="rId23"/>
    <p:sldId id="269" r:id="rId24"/>
    <p:sldId id="318" r:id="rId25"/>
    <p:sldId id="270" r:id="rId26"/>
    <p:sldId id="319" r:id="rId27"/>
    <p:sldId id="260" r:id="rId28"/>
    <p:sldId id="320" r:id="rId29"/>
    <p:sldId id="322" r:id="rId30"/>
    <p:sldId id="321" r:id="rId31"/>
    <p:sldId id="271" r:id="rId32"/>
    <p:sldId id="326" r:id="rId33"/>
    <p:sldId id="272" r:id="rId34"/>
    <p:sldId id="327" r:id="rId35"/>
    <p:sldId id="273" r:id="rId36"/>
    <p:sldId id="328" r:id="rId37"/>
    <p:sldId id="274" r:id="rId38"/>
    <p:sldId id="329" r:id="rId39"/>
    <p:sldId id="275" r:id="rId40"/>
    <p:sldId id="330" r:id="rId41"/>
    <p:sldId id="324" r:id="rId42"/>
    <p:sldId id="325" r:id="rId43"/>
    <p:sldId id="276" r:id="rId44"/>
    <p:sldId id="331" r:id="rId45"/>
    <p:sldId id="277" r:id="rId46"/>
    <p:sldId id="332" r:id="rId47"/>
    <p:sldId id="278" r:id="rId48"/>
    <p:sldId id="333" r:id="rId49"/>
    <p:sldId id="279" r:id="rId50"/>
    <p:sldId id="334" r:id="rId51"/>
    <p:sldId id="280" r:id="rId52"/>
    <p:sldId id="335" r:id="rId53"/>
    <p:sldId id="336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712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captialone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05768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7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@_</a:t>
            </a:r>
            <a:r>
              <a:rPr lang="en-US" sz="8000" dirty="0" err="1" smtClean="0"/>
              <a:t>eglobaltech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10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opsgenie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4460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313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excellaco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9620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14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solarwinds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39927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csra_inc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5794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docker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@chef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aol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187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thoughtworks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pagerduty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github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customink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@pivotal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420197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redhatsoftware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3048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ansible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dltsolutions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rm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omniti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aspe_inc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64250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saucelabs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cloudpassage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68143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netuitive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5382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5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323</Words>
  <Application>Microsoft Macintosh PowerPoint</Application>
  <PresentationFormat>On-screen Show (16:9)</PresentationFormat>
  <Paragraphs>72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Sponsor Pitches</vt:lpstr>
      <vt:lpstr>Platinum Sponsor</vt:lpstr>
      <vt:lpstr>Thanks to @pivotal for sponsoring #DevOpsDays DC!</vt:lpstr>
      <vt:lpstr>Platinum Sponsor</vt:lpstr>
      <vt:lpstr>Thanks to @cloudpassage for sponsoring #DevOpsDays DC!</vt:lpstr>
      <vt:lpstr>Platinum Sponsor</vt:lpstr>
      <vt:lpstr>Thanks to @netuitive for sponsoring #DevOpsDays DC!</vt:lpstr>
      <vt:lpstr>Platinum Sponsor</vt:lpstr>
      <vt:lpstr>Thanks to @captialone for sponsoring #DevOpsDays DC!</vt:lpstr>
      <vt:lpstr>Platinum Sponsor</vt:lpstr>
      <vt:lpstr>Thanks to @_eglobaltech for sponsoring #DevOpsDays DC!</vt:lpstr>
      <vt:lpstr>Happy Hour Sponsor</vt:lpstr>
      <vt:lpstr>Thanks to @opsgenie for sponsoring #DevOpsDays DC!</vt:lpstr>
      <vt:lpstr>PowerPoint Presentation</vt:lpstr>
      <vt:lpstr>Sponsor Pitches</vt:lpstr>
      <vt:lpstr>Platinum Sponsor</vt:lpstr>
      <vt:lpstr>Thanks to @excellaco for sponsoring #DevOpsDays DC!</vt:lpstr>
      <vt:lpstr>Platinum Sponsor</vt:lpstr>
      <vt:lpstr>Thanks to @solarwinds for sponsoring #DevOpsDays DC!</vt:lpstr>
      <vt:lpstr>Platinum Sponsor</vt:lpstr>
      <vt:lpstr>Thanks to @csra_inc for sponsoring #DevOpsDays DC!</vt:lpstr>
      <vt:lpstr>Platinum Sponsor</vt:lpstr>
      <vt:lpstr>Thanks to @docker for sponsoring #DevOpsDays DC!</vt:lpstr>
      <vt:lpstr>Platinum Sponsor</vt:lpstr>
      <vt:lpstr>Thanks to @chef for sponsoring #DevOpsDays DC!</vt:lpstr>
      <vt:lpstr>Happy Hour Sponsor</vt:lpstr>
      <vt:lpstr>Thanks to @aol for sponsoring #DevOpsDays DC!</vt:lpstr>
      <vt:lpstr>PowerPoint Presentation</vt:lpstr>
      <vt:lpstr>Sponsor Pitches</vt:lpstr>
      <vt:lpstr>Platinum Sponsor</vt:lpstr>
      <vt:lpstr>Thanks to @thoughtworks for sponsoring #DevOpsDays DC!</vt:lpstr>
      <vt:lpstr>Platinum Sponsor</vt:lpstr>
      <vt:lpstr>Thanks to @pagerduty for sponsoring #DevOpsDays DC!</vt:lpstr>
      <vt:lpstr>Platinum Sponsor</vt:lpstr>
      <vt:lpstr>Thanks to @github for sponsoring #DevOpsDays DC!</vt:lpstr>
      <vt:lpstr>Platinum Sponsor</vt:lpstr>
      <vt:lpstr>Thanks to @customink for sponsoring #DevOpsDays DC!</vt:lpstr>
      <vt:lpstr>Platinum Sponsor</vt:lpstr>
      <vt:lpstr>Thanks to @redhatsoftware for sponsoring #DevOpsDays DC!</vt:lpstr>
      <vt:lpstr>PowerPoint Presentation</vt:lpstr>
      <vt:lpstr>Sponsor Pitches</vt:lpstr>
      <vt:lpstr>Platinum Sponsor</vt:lpstr>
      <vt:lpstr>Thanks to @ansible for sponsoring #DevOpsDays DC!</vt:lpstr>
      <vt:lpstr>Platinum Sponsor</vt:lpstr>
      <vt:lpstr>Thanks to @dltsolutions for sponsoring #DevOpsDays DC!</vt:lpstr>
      <vt:lpstr>Platinum Sponsor</vt:lpstr>
      <vt:lpstr>Thanks to @omniti for sponsoring #DevOpsDays DC!</vt:lpstr>
      <vt:lpstr>Platinum Sponsor</vt:lpstr>
      <vt:lpstr>Thanks to @aspe_inc for sponsoring #DevOpsDays DC!</vt:lpstr>
      <vt:lpstr>Platinum Sponsor</vt:lpstr>
      <vt:lpstr>Thanks to @saucelabs for sponsoring #DevOpsDays DC!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85</cp:revision>
  <cp:lastPrinted>2016-06-02T03:57:18Z</cp:lastPrinted>
  <dcterms:created xsi:type="dcterms:W3CDTF">2016-05-31T15:19:19Z</dcterms:created>
  <dcterms:modified xsi:type="dcterms:W3CDTF">2016-06-02T15:42:04Z</dcterms:modified>
</cp:coreProperties>
</file>